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1"/>
  </p:sldMasterIdLst>
  <p:notesMasterIdLst>
    <p:notesMasterId r:id="rId6"/>
  </p:notesMasterIdLst>
  <p:sldIdLst>
    <p:sldId id="393" r:id="rId2"/>
    <p:sldId id="400" r:id="rId3"/>
    <p:sldId id="388" r:id="rId4"/>
    <p:sldId id="391" r:id="rId5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lter Frazier" initials="WF" lastIdx="1" clrIdx="0"/>
  <p:cmAuthor id="2" name=" 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6520" autoAdjust="0"/>
  </p:normalViewPr>
  <p:slideViewPr>
    <p:cSldViewPr snapToGrid="0">
      <p:cViewPr>
        <p:scale>
          <a:sx n="80" d="100"/>
          <a:sy n="80" d="100"/>
        </p:scale>
        <p:origin x="78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883"/>
    </p:cViewPr>
  </p:sorterViewPr>
  <p:notesViewPr>
    <p:cSldViewPr snapToGrid="0">
      <p:cViewPr varScale="1">
        <p:scale>
          <a:sx n="68" d="100"/>
          <a:sy n="68" d="100"/>
        </p:scale>
        <p:origin x="3288" y="-148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3342" tIns="46671" rIns="93342" bIns="4667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3342" tIns="46671" rIns="93342" bIns="46671" rtlCol="0"/>
          <a:lstStyle>
            <a:lvl1pPr algn="r">
              <a:defRPr sz="1200"/>
            </a:lvl1pPr>
          </a:lstStyle>
          <a:p>
            <a:fld id="{F94B9C89-4D8C-4986-9069-C41B35E6B08F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42" tIns="46671" rIns="93342" bIns="4667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3"/>
            <a:ext cx="5681980" cy="3696713"/>
          </a:xfrm>
          <a:prstGeom prst="rect">
            <a:avLst/>
          </a:prstGeom>
        </p:spPr>
        <p:txBody>
          <a:bodyPr vert="horz" lIns="93342" tIns="46671" rIns="93342" bIns="4667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3"/>
            <a:ext cx="3077739" cy="471053"/>
          </a:xfrm>
          <a:prstGeom prst="rect">
            <a:avLst/>
          </a:prstGeom>
        </p:spPr>
        <p:txBody>
          <a:bodyPr vert="horz" lIns="93342" tIns="46671" rIns="93342" bIns="4667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3"/>
            <a:ext cx="3077739" cy="471053"/>
          </a:xfrm>
          <a:prstGeom prst="rect">
            <a:avLst/>
          </a:prstGeom>
        </p:spPr>
        <p:txBody>
          <a:bodyPr vert="horz" lIns="93342" tIns="46671" rIns="93342" bIns="46671" rtlCol="0" anchor="b"/>
          <a:lstStyle>
            <a:lvl1pPr algn="r">
              <a:defRPr sz="1200"/>
            </a:lvl1pPr>
          </a:lstStyle>
          <a:p>
            <a:fld id="{74971A85-477E-4582-982B-FC117D28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237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KS/LE</a:t>
            </a:r>
          </a:p>
          <a:p>
            <a:pPr marL="175016" indent="-175016">
              <a:buFont typeface="Arial" panose="020B0604020202020204" pitchFamily="34" charset="0"/>
              <a:buChar char="•"/>
            </a:pPr>
            <a:r>
              <a:rPr lang="en-US" dirty="0"/>
              <a:t>Applicants after July 1, 2018 will not longer be able to count internship and practicum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71A85-477E-4582-982B-FC117D2887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771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KS/LE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71A85-477E-4582-982B-FC117D28876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683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971A85-477E-4582-982B-FC117D28876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310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06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770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315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673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719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308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104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903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57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933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6024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980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2555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163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618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6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646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  <p:sldLayoutId id="214748376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2610A-3A13-4B28-9184-AD9B4B98F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001591" cy="1320800"/>
          </a:xfrm>
        </p:spPr>
        <p:txBody>
          <a:bodyPr/>
          <a:lstStyle/>
          <a:p>
            <a:r>
              <a:rPr lang="en-US" dirty="0"/>
              <a:t>Supervision Documentation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EADF02-B66F-5846-B3C9-C76ED3C03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8065" y="1930400"/>
            <a:ext cx="4184034" cy="388077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  <a:cs typeface="Gabriola"/>
              </a:rPr>
              <a:t>Hours Log</a:t>
            </a:r>
          </a:p>
        </p:txBody>
      </p:sp>
    </p:spTree>
    <p:extLst>
      <p:ext uri="{BB962C8B-B14F-4D97-AF65-F5344CB8AC3E}">
        <p14:creationId xmlns:p14="http://schemas.microsoft.com/office/powerpoint/2010/main" val="3812911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2610A-3A13-4B28-9184-AD9B4B98F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Supervision Reporting Requirements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  <a:cs typeface="Aharoni" panose="02010803020104030203" pitchFamily="2" charset="-79"/>
              </a:rPr>
              <a:t>P-LPCs must report supervised hours using the online log portal provided through the LPC Board’s website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cs typeface="Aharoni" panose="02010803020104030203" pitchFamily="2" charset="-79"/>
              </a:rPr>
              <a:t>Supervision Reporting log is in the Supervision Agreement with the LPC-S on the App Info tab in Part III.</a:t>
            </a:r>
            <a:endParaRPr lang="en-US" sz="2400" dirty="0">
              <a:solidFill>
                <a:schemeClr val="tx1"/>
              </a:solidFill>
              <a:cs typeface="Gabriola"/>
            </a:endParaRPr>
          </a:p>
        </p:txBody>
      </p:sp>
    </p:spTree>
    <p:extLst>
      <p:ext uri="{BB962C8B-B14F-4D97-AF65-F5344CB8AC3E}">
        <p14:creationId xmlns:p14="http://schemas.microsoft.com/office/powerpoint/2010/main" val="3404047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CD1447-4232-7FDC-E4B8-432C87A8D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8" y="4850663"/>
            <a:ext cx="10081980" cy="13082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9563A32-A1D2-5915-51A3-386AA94508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870" t="23375" r="17592" b="39468"/>
          <a:stretch>
            <a:fillRect/>
          </a:stretch>
        </p:blipFill>
        <p:spPr bwMode="auto">
          <a:xfrm>
            <a:off x="334388" y="1745133"/>
            <a:ext cx="6082786" cy="19699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Documenting Supervised Experience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900503" y="3541130"/>
            <a:ext cx="9393735" cy="2038162"/>
            <a:chOff x="1295400" y="3466228"/>
            <a:chExt cx="9393735" cy="2038162"/>
          </a:xfrm>
        </p:grpSpPr>
        <p:sp>
          <p:nvSpPr>
            <p:cNvPr id="11" name="Rounded Rectangle 10"/>
            <p:cNvSpPr/>
            <p:nvPr/>
          </p:nvSpPr>
          <p:spPr>
            <a:xfrm>
              <a:off x="6934199" y="4938273"/>
              <a:ext cx="3754936" cy="566117"/>
            </a:xfrm>
            <a:prstGeom prst="roundRect">
              <a:avLst/>
            </a:prstGeom>
            <a:noFill/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1295400" y="3466228"/>
              <a:ext cx="5638800" cy="1472046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82C3068-8631-B218-A63E-BACAB11F4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9167" y="1691853"/>
            <a:ext cx="5188146" cy="226181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E6F535C-9CE6-2C55-D89E-090ACE78E866}"/>
              </a:ext>
            </a:extLst>
          </p:cNvPr>
          <p:cNvSpPr/>
          <p:nvPr/>
        </p:nvSpPr>
        <p:spPr>
          <a:xfrm>
            <a:off x="2838450" y="5579292"/>
            <a:ext cx="847725" cy="16428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0C57DA-DE23-CD23-E811-C5D934F10A8F}"/>
              </a:ext>
            </a:extLst>
          </p:cNvPr>
          <p:cNvSpPr/>
          <p:nvPr/>
        </p:nvSpPr>
        <p:spPr>
          <a:xfrm>
            <a:off x="2638425" y="5934075"/>
            <a:ext cx="847725" cy="16428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29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Documenting Supervised Experience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D22527BD-3376-4F4E-9013-63A9E4521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844" y="1606550"/>
            <a:ext cx="7378095" cy="406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1109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2131</TotalTime>
  <Words>75</Words>
  <Application>Microsoft Office PowerPoint</Application>
  <PresentationFormat>Widescreen</PresentationFormat>
  <Paragraphs>13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Aharoni</vt:lpstr>
      <vt:lpstr>Arial</vt:lpstr>
      <vt:lpstr>Calibri</vt:lpstr>
      <vt:lpstr>Gabriola</vt:lpstr>
      <vt:lpstr>Trebuchet MS</vt:lpstr>
      <vt:lpstr>Wingdings</vt:lpstr>
      <vt:lpstr>Wingdings 3</vt:lpstr>
      <vt:lpstr>Facet</vt:lpstr>
      <vt:lpstr>Supervision Documentation</vt:lpstr>
      <vt:lpstr>Supervision Reporting Requirements </vt:lpstr>
      <vt:lpstr>Documenting Supervised Experience</vt:lpstr>
      <vt:lpstr>Documenting Supervised Experience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Mississippi State Board of Examiners  for Licensed Professional Counselors</dc:title>
  <dc:creator>Strebeck, Richard</dc:creator>
  <cp:lastModifiedBy>mslpcboard@outlook.com</cp:lastModifiedBy>
  <cp:revision>82</cp:revision>
  <cp:lastPrinted>2018-11-07T19:27:06Z</cp:lastPrinted>
  <dcterms:created xsi:type="dcterms:W3CDTF">2018-10-01T19:59:59Z</dcterms:created>
  <dcterms:modified xsi:type="dcterms:W3CDTF">2025-10-06T16:21:28Z</dcterms:modified>
</cp:coreProperties>
</file>